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9478-48EA-4ABF-9860-1F07090704D9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4238-A3B1-46AA-8B10-5AB180716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Осипов МИХАИЛ СЕМЕНОВИЧ\Scan10002.BMP"/>
          <p:cNvPicPr>
            <a:picLocks noChangeAspect="1" noChangeArrowheads="1"/>
          </p:cNvPicPr>
          <p:nvPr/>
        </p:nvPicPr>
        <p:blipFill>
          <a:blip r:embed="rId2" cstate="print"/>
          <a:srcRect l="17665" r="29234" b="7098"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1886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ОСИПОВ МИХАИЛ СЕМЕНОВИЧ</a:t>
            </a:r>
          </a:p>
          <a:p>
            <a:pPr algn="ctr"/>
            <a:r>
              <a:rPr lang="ru-RU" b="1" dirty="0" smtClean="0"/>
              <a:t>20.10.1921-24.03.2011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980728"/>
            <a:ext cx="52200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мае 1942 года был призван из деревни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Сочига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на  войну , участвовать в обороне Ленинграда,  в составе стрелкового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полка-пулеметчиком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В Омске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Михаила Семеновича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обучали стрелять из пулемёта. В июне 1942  привезли  в Ленинград,  через Ладожское озеро. Везли только по ночам, потому  что днем налетали фашистские самолеты. Ленинград был окружен немцами, с трех сторон.  10 июня В этот день начался бой Бились 2 недели. Враг находился  от города на расстоянии 20-25 км.  В 1943 года отряд в котором служил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Михаил Семенович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получил задание,  провести разведку и привести немца. В разведку пошло двенадцать человек.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еменович был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группе захватчиков, чтобы отследить немцев группа ползла всю ночь. Немца взяли только по возвращению в лагерь, случайно обнаружив  немецкий дот.  Группе удалось захватить немецкого пулеметчика. В 1943 году отряд в котором служил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Михаил Семенович получил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задание,  провести разведку и привести немца. В разведку пошло двенадцать человек.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Михаил Семенович был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группе захватчиков, чтобы отследить немцев группа ползла всю ночь. Немца взяли только по возвращению в лагерь, случайно обнаружив  немецкий дот.  Группе удалось захватить немецкого пулеметчика. 20 июня 1944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ночью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группа пошла в разведку  и тут начался обстрел. Рядом  разорвался снаряд,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Михаила Семеновича ранило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ногу и засыпало землей. Долгое время был под землей, пока товарищи не откапали. Нога была перебита в двух местах. В результате этого ранения   был демобилизован  инвалидом 2 –ой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группы. Осипов Михаил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Семенович был среди тех, кто участвовал в прорыве блокады Ленинграда и охранял Дорогу Победы. Он был награжден медалью «За оборону Ленинграда».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288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2018-05-18T08:13:56Z</dcterms:created>
  <dcterms:modified xsi:type="dcterms:W3CDTF">2018-05-18T08:32:14Z</dcterms:modified>
</cp:coreProperties>
</file>