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0BB5-122B-4FDD-9844-B567A1AB6076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355B-8869-416C-AA26-DF1103FF11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0BB5-122B-4FDD-9844-B567A1AB6076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355B-8869-416C-AA26-DF1103FF11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0BB5-122B-4FDD-9844-B567A1AB6076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355B-8869-416C-AA26-DF1103FF11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0BB5-122B-4FDD-9844-B567A1AB6076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355B-8869-416C-AA26-DF1103FF11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0BB5-122B-4FDD-9844-B567A1AB6076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355B-8869-416C-AA26-DF1103FF11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0BB5-122B-4FDD-9844-B567A1AB6076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355B-8869-416C-AA26-DF1103FF11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0BB5-122B-4FDD-9844-B567A1AB6076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355B-8869-416C-AA26-DF1103FF11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0BB5-122B-4FDD-9844-B567A1AB6076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355B-8869-416C-AA26-DF1103FF11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0BB5-122B-4FDD-9844-B567A1AB6076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355B-8869-416C-AA26-DF1103FF11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0BB5-122B-4FDD-9844-B567A1AB6076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355B-8869-416C-AA26-DF1103FF11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0BB5-122B-4FDD-9844-B567A1AB6076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355B-8869-416C-AA26-DF1103FF11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20BB5-122B-4FDD-9844-B567A1AB6076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5355B-8869-416C-AA26-DF1103FF11A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= 1960.jpg"/>
          <p:cNvPicPr>
            <a:picLocks noChangeAspect="1"/>
          </p:cNvPicPr>
          <p:nvPr/>
        </p:nvPicPr>
        <p:blipFill>
          <a:blip r:embed="rId2" cstate="print"/>
          <a:srcRect l="7481" r="40150"/>
          <a:stretch>
            <a:fillRect/>
          </a:stretch>
        </p:blipFill>
        <p:spPr>
          <a:xfrm>
            <a:off x="5286380" y="642918"/>
            <a:ext cx="3571868" cy="476249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0"/>
            <a:ext cx="5214942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Новосельцев</a:t>
            </a:r>
            <a:endParaRPr kumimoji="0" lang="ru-RU" sz="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Филат</a:t>
            </a:r>
            <a:r>
              <a:rPr kumimoji="0" lang="ru-RU" sz="14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Феофанович</a:t>
            </a:r>
            <a:r>
              <a:rPr kumimoji="0" lang="ru-RU" sz="1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(21.03.1894 </a:t>
            </a: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24.01.1969)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родился в деревне Большая Пашня в многодетной семье Новосельцева Феофана Гавриловича. Был третьим ребенком в семье.</a:t>
            </a:r>
            <a:endParaRPr kumimoji="0" lang="ru-RU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Началась Великая Отечественная война. Известие о начале войны </a:t>
            </a:r>
            <a:endParaRPr kumimoji="0" lang="ru-RU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привез малец на лошади из соседней деревни. В годы войны в 1941году</a:t>
            </a:r>
            <a:endParaRPr kumimoji="0" lang="ru-RU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Филат</a:t>
            </a: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Феофанович</a:t>
            </a: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был призван в трудовую армию.  Работал на шахтах </a:t>
            </a:r>
            <a:endParaRPr kumimoji="0" lang="ru-RU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Прокопьевске Кемеровской области. В  марте 1942 года был </a:t>
            </a:r>
            <a:endParaRPr kumimoji="0" lang="ru-RU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комиссован по болезни </a:t>
            </a: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язва желудка. Вернулся домой. В колхоз не пошел, </a:t>
            </a:r>
            <a:endParaRPr kumimoji="0" lang="ru-RU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вместе с семьей переехал в рыболовецкую деревню </a:t>
            </a:r>
            <a:r>
              <a:rPr kumimoji="0" lang="ru-RU" sz="12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Невальцево</a:t>
            </a: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стоящей</a:t>
            </a:r>
            <a:endParaRPr kumimoji="0" lang="ru-RU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пойме Оби, в 25-ти километрах  ниже </a:t>
            </a:r>
            <a:r>
              <a:rPr kumimoji="0" lang="ru-RU" sz="12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Инкинских</a:t>
            </a: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Юрт.  Работал </a:t>
            </a:r>
            <a:endParaRPr kumimoji="0" lang="ru-RU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бакенщиком на Оби.</a:t>
            </a:r>
            <a:endParaRPr kumimoji="0" lang="ru-RU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В августе 1943 года получил повестку из военкомата. Не смотря на состояние здоровья, забрали на фронт. Призван  был 08.09.1943 г. </a:t>
            </a:r>
            <a:r>
              <a:rPr kumimoji="0" lang="ru-RU" sz="12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Парабельским</a:t>
            </a: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РВК. Боевой путь прошел в составе транспортной роты 897-го Горно-стрелкового Севастопольского ордена Суворова 3-й степени полка 242-ой Горно-стрелковой Таманской Краснознаменной дивизии 4-го Украинского фронта. Прошел с боями много километров, освобождал города и села от немецких захватчиков под командованием маршала Конева. Воевал в Карпатах, освобождал Чехословакию. Под Прагой 18.09.1944 г. за высоту 1275 в районе селения </a:t>
            </a:r>
            <a:r>
              <a:rPr kumimoji="0" lang="ru-RU" sz="12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Вислок</a:t>
            </a: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Вельки</a:t>
            </a: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Чехословакии был тяжело ранен в левое бедро. Шесть месяцев пролежал в госпитале. Домой вернулся в сентябре 1945 года. </a:t>
            </a:r>
            <a:endParaRPr kumimoji="0" lang="ru-RU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Награжден медалями </a:t>
            </a:r>
            <a:r>
              <a:rPr kumimoji="0" lang="ru-RU" sz="1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боевые заслуги</a:t>
            </a:r>
            <a:r>
              <a:rPr kumimoji="0" lang="ru-RU" sz="1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приказ №011/</a:t>
            </a:r>
            <a:r>
              <a:rPr kumimoji="0" lang="ru-RU" sz="12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 19.03.1945 г.   и  </a:t>
            </a:r>
            <a:r>
              <a:rPr kumimoji="0" lang="ru-RU" sz="1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победу над Германией</a:t>
            </a:r>
            <a:r>
              <a:rPr kumimoji="0" lang="ru-RU" sz="1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В 1946 году переехал с семьей в  село </a:t>
            </a:r>
            <a:r>
              <a:rPr kumimoji="0" lang="ru-RU" sz="12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Новосельцево</a:t>
            </a: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Все имущество </a:t>
            </a:r>
            <a:endParaRPr kumimoji="0" lang="ru-RU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уместилось в неводнике. Работал конюхом в детском доме, затем в </a:t>
            </a:r>
            <a:endParaRPr kumimoji="0" lang="ru-RU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колхозе имени </a:t>
            </a: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Калинина</a:t>
            </a: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Перенес инсульт, стал инвалидом,</a:t>
            </a:r>
            <a:endParaRPr kumimoji="0" lang="ru-RU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пришлось оставить работу. </a:t>
            </a:r>
            <a:endParaRPr kumimoji="0" lang="ru-RU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Умер 24 января 1969 года и </a:t>
            </a: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похоронен в селе </a:t>
            </a:r>
            <a:r>
              <a:rPr kumimoji="0" lang="ru-RU" sz="12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Новосельцево</a:t>
            </a:r>
            <a:r>
              <a:rPr kumimoji="0" lang="ru-RU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298</Words>
  <Application>Microsoft Office PowerPoint</Application>
  <PresentationFormat>Экран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КС</dc:creator>
  <cp:lastModifiedBy>КС</cp:lastModifiedBy>
  <cp:revision>1</cp:revision>
  <dcterms:created xsi:type="dcterms:W3CDTF">2019-06-25T05:34:03Z</dcterms:created>
  <dcterms:modified xsi:type="dcterms:W3CDTF">2019-06-25T05:39:53Z</dcterms:modified>
</cp:coreProperties>
</file>